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6342-BB25-4DD5-BD78-7E68DEFCC3D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B565D-D74A-42AD-8489-3E4B11F51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32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6342-BB25-4DD5-BD78-7E68DEFCC3D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B565D-D74A-42AD-8489-3E4B11F51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095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6342-BB25-4DD5-BD78-7E68DEFCC3D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B565D-D74A-42AD-8489-3E4B11F51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59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6342-BB25-4DD5-BD78-7E68DEFCC3D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B565D-D74A-42AD-8489-3E4B11F51C9A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9944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6342-BB25-4DD5-BD78-7E68DEFCC3D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B565D-D74A-42AD-8489-3E4B11F51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8360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6342-BB25-4DD5-BD78-7E68DEFCC3D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B565D-D74A-42AD-8489-3E4B11F51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398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6342-BB25-4DD5-BD78-7E68DEFCC3D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B565D-D74A-42AD-8489-3E4B11F51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9765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6342-BB25-4DD5-BD78-7E68DEFCC3D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B565D-D74A-42AD-8489-3E4B11F51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184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6342-BB25-4DD5-BD78-7E68DEFCC3D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B565D-D74A-42AD-8489-3E4B11F51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2146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6342-BB25-4DD5-BD78-7E68DEFCC3D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B565D-D74A-42AD-8489-3E4B11F51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08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6342-BB25-4DD5-BD78-7E68DEFCC3D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B565D-D74A-42AD-8489-3E4B11F51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16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6342-BB25-4DD5-BD78-7E68DEFCC3D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B565D-D74A-42AD-8489-3E4B11F51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74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6342-BB25-4DD5-BD78-7E68DEFCC3D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B565D-D74A-42AD-8489-3E4B11F51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4381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6342-BB25-4DD5-BD78-7E68DEFCC3D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B565D-D74A-42AD-8489-3E4B11F51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85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6342-BB25-4DD5-BD78-7E68DEFCC3D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B565D-D74A-42AD-8489-3E4B11F51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848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6342-BB25-4DD5-BD78-7E68DEFCC3D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B565D-D74A-42AD-8489-3E4B11F51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2406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B6342-BB25-4DD5-BD78-7E68DEFCC3D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B565D-D74A-42AD-8489-3E4B11F51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948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FCB6342-BB25-4DD5-BD78-7E68DEFCC3D1}" type="datetimeFigureOut">
              <a:rPr lang="fr-FR" smtClean="0"/>
              <a:t>04/10/2021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B565D-D74A-42AD-8489-3E4B11F51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2937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7" Type="http://schemas.openxmlformats.org/officeDocument/2006/relationships/image" Target="../media/image36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B10B62-7EA0-41AB-989D-9D87EE2BE1AD}"/>
              </a:ext>
            </a:extLst>
          </p:cNvPr>
          <p:cNvSpPr/>
          <p:nvPr/>
        </p:nvSpPr>
        <p:spPr>
          <a:xfrm>
            <a:off x="10922486" y="-944091"/>
            <a:ext cx="2539027" cy="2567019"/>
          </a:xfrm>
          <a:prstGeom prst="rect">
            <a:avLst/>
          </a:prstGeom>
          <a:solidFill>
            <a:schemeClr val="tx1"/>
          </a:solidFill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6EA4A3D-FD53-48BF-8D5A-5A927667EE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230" y="0"/>
            <a:ext cx="985569" cy="14310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D36150-F7A8-4A09-AAB4-6348905318E8}"/>
              </a:ext>
            </a:extLst>
          </p:cNvPr>
          <p:cNvSpPr/>
          <p:nvPr/>
        </p:nvSpPr>
        <p:spPr>
          <a:xfrm>
            <a:off x="-849086" y="-376082"/>
            <a:ext cx="8825658" cy="1431002"/>
          </a:xfrm>
          <a:prstGeom prst="rect">
            <a:avLst/>
          </a:prstGeom>
          <a:solidFill>
            <a:schemeClr val="tx1"/>
          </a:solidFill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EFF64E-1352-483E-8FED-2789F2F37CBC}"/>
              </a:ext>
            </a:extLst>
          </p:cNvPr>
          <p:cNvSpPr/>
          <p:nvPr/>
        </p:nvSpPr>
        <p:spPr>
          <a:xfrm>
            <a:off x="0" y="0"/>
            <a:ext cx="77890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800" b="1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  <a:cs typeface="Calibri" panose="020F0502020204030204" pitchFamily="34" charset="0"/>
              </a:rPr>
              <a:t>Alexandre MAURICE &amp; Nicolas DARGAZANLI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800" b="1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  <a:cs typeface="Calibri" panose="020F0502020204030204" pitchFamily="34" charset="0"/>
              </a:rPr>
              <a:t>9th September 2021</a:t>
            </a:r>
            <a:endParaRPr lang="fr-FR" altLang="fr-FR" sz="1100" b="1" dirty="0">
              <a:solidFill>
                <a:schemeClr val="bg1"/>
              </a:solidFill>
              <a:latin typeface="Minecraft" panose="02000603000000000000" pitchFamily="2" charset="0"/>
              <a:ea typeface="Minecraft" panose="02000603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BB5776-248A-4350-B286-A7385837EBB4}"/>
              </a:ext>
            </a:extLst>
          </p:cNvPr>
          <p:cNvSpPr/>
          <p:nvPr/>
        </p:nvSpPr>
        <p:spPr>
          <a:xfrm>
            <a:off x="-4032315" y="6214425"/>
            <a:ext cx="8825658" cy="1431002"/>
          </a:xfrm>
          <a:prstGeom prst="rect">
            <a:avLst/>
          </a:prstGeom>
          <a:solidFill>
            <a:schemeClr val="tx1"/>
          </a:solidFill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AB6F-F30E-4050-93DD-0D5478CE5668}"/>
              </a:ext>
            </a:extLst>
          </p:cNvPr>
          <p:cNvSpPr/>
          <p:nvPr/>
        </p:nvSpPr>
        <p:spPr>
          <a:xfrm>
            <a:off x="0" y="6396335"/>
            <a:ext cx="4628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4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  <a:cs typeface="Calibri" panose="020F0502020204030204" pitchFamily="34" charset="0"/>
              </a:rPr>
              <a:t>BUT in </a:t>
            </a:r>
            <a:r>
              <a:rPr lang="fr-FR" altLang="fr-FR" sz="24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  <a:cs typeface="Calibri" panose="020F0502020204030204" pitchFamily="34" charset="0"/>
              </a:rPr>
              <a:t>computing</a:t>
            </a:r>
            <a:r>
              <a:rPr lang="fr-FR" altLang="fr-FR" sz="24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  <a:cs typeface="Calibri" panose="020F0502020204030204" pitchFamily="34" charset="0"/>
              </a:rPr>
              <a:t>, </a:t>
            </a:r>
            <a:r>
              <a:rPr lang="fr-FR" altLang="fr-FR" sz="2400" dirty="0" err="1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  <a:cs typeface="Calibri" panose="020F0502020204030204" pitchFamily="34" charset="0"/>
              </a:rPr>
              <a:t>Semester</a:t>
            </a:r>
            <a:r>
              <a:rPr lang="fr-FR" altLang="fr-FR" sz="2400" dirty="0">
                <a:solidFill>
                  <a:schemeClr val="bg1"/>
                </a:solidFill>
                <a:latin typeface="Minecraft" panose="02000603000000000000" pitchFamily="2" charset="0"/>
                <a:ea typeface="Minecraft" panose="02000603000000000000" pitchFamily="2" charset="0"/>
                <a:cs typeface="Calibri" panose="020F0502020204030204" pitchFamily="34" charset="0"/>
              </a:rPr>
              <a:t> 1</a:t>
            </a:r>
            <a:endParaRPr lang="fr-FR" altLang="fr-FR" sz="1050" dirty="0">
              <a:solidFill>
                <a:schemeClr val="bg1"/>
              </a:solidFill>
              <a:latin typeface="Minecraft" panose="02000603000000000000" pitchFamily="2" charset="0"/>
              <a:ea typeface="Minecraf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7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100" dirty="0">
                <a:latin typeface="Minecraft" panose="02000603000000000000" pitchFamily="2" charset="0"/>
                <a:ea typeface="Minecraft" panose="02000603000000000000" pitchFamily="2" charset="0"/>
              </a:rPr>
              <a:t>Summary</a:t>
            </a:r>
            <a:r>
              <a:rPr lang="fr-FR" dirty="0">
                <a:latin typeface="Minecraft" panose="02000603000000000000" pitchFamily="2" charset="0"/>
                <a:ea typeface="Minecraft" panose="02000603000000000000" pitchFamily="2" charset="0"/>
              </a:rPr>
              <a:t>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508760"/>
            <a:ext cx="8946541" cy="4739639"/>
          </a:xfrm>
        </p:spPr>
        <p:txBody>
          <a:bodyPr>
            <a:normAutofit/>
          </a:bodyPr>
          <a:lstStyle/>
          <a:p>
            <a:r>
              <a:rPr lang="fr-FR" sz="18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What</a:t>
            </a:r>
            <a:r>
              <a:rPr lang="fr-FR" sz="1800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fr-FR" sz="18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is</a:t>
            </a:r>
            <a:r>
              <a:rPr lang="fr-FR" sz="1800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fr-FR" sz="18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it</a:t>
            </a:r>
            <a:r>
              <a:rPr lang="fr-FR" sz="1800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?</a:t>
            </a:r>
          </a:p>
          <a:p>
            <a:pPr lvl="1"/>
            <a:r>
              <a:rPr lang="fr-FR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Platform </a:t>
            </a:r>
          </a:p>
          <a:p>
            <a:pPr lvl="1"/>
            <a:r>
              <a:rPr lang="fr-FR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Genre </a:t>
            </a:r>
          </a:p>
          <a:p>
            <a:pPr lvl="1"/>
            <a:r>
              <a:rPr lang="fr-FR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Features</a:t>
            </a:r>
            <a:endParaRPr lang="fr-FR" kern="0" spc="100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pPr lvl="2"/>
            <a:r>
              <a:rPr lang="fr-FR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Worlds</a:t>
            </a:r>
          </a:p>
          <a:p>
            <a:pPr lvl="2"/>
            <a:r>
              <a:rPr lang="fr-FR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Boss</a:t>
            </a:r>
          </a:p>
          <a:p>
            <a:pPr lvl="1"/>
            <a:r>
              <a:rPr lang="fr-FR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Modes</a:t>
            </a:r>
          </a:p>
          <a:p>
            <a:pPr lvl="2"/>
            <a:r>
              <a:rPr lang="fr-FR" sz="18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Singleplayer</a:t>
            </a:r>
            <a:endParaRPr lang="fr-FR" sz="1800" kern="0" spc="100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pPr lvl="2"/>
            <a:r>
              <a:rPr lang="fr-FR" sz="18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Multiplayer</a:t>
            </a:r>
            <a:endParaRPr lang="fr-FR" sz="1800" kern="0" spc="100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r>
              <a:rPr lang="fr-FR" sz="18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Why</a:t>
            </a:r>
            <a:r>
              <a:rPr lang="fr-FR" sz="1800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fr-FR" sz="18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is</a:t>
            </a:r>
            <a:r>
              <a:rPr lang="fr-FR" sz="1800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fr-FR" sz="18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this</a:t>
            </a:r>
            <a:r>
              <a:rPr lang="fr-FR" sz="1800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fr-FR" sz="18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game</a:t>
            </a:r>
            <a:r>
              <a:rPr lang="fr-FR" sz="1800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 a </a:t>
            </a:r>
            <a:r>
              <a:rPr lang="fr-FR" sz="18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game</a:t>
            </a:r>
            <a:r>
              <a:rPr lang="fr-FR" sz="1800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 changer?</a:t>
            </a:r>
          </a:p>
          <a:p>
            <a:r>
              <a:rPr lang="fr-FR" sz="18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Why</a:t>
            </a:r>
            <a:r>
              <a:rPr lang="fr-FR" sz="1800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fr-FR" sz="18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is</a:t>
            </a:r>
            <a:r>
              <a:rPr lang="fr-FR" sz="1800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fr-FR" sz="18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it</a:t>
            </a:r>
            <a:r>
              <a:rPr lang="fr-FR" sz="1800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 relevant?</a:t>
            </a:r>
          </a:p>
          <a:p>
            <a:pPr lvl="2"/>
            <a:endParaRPr lang="fr-FR" sz="1800" kern="1300" dirty="0">
              <a:latin typeface="Minecraft" panose="02000603000000000000" pitchFamily="2" charset="0"/>
              <a:ea typeface="Minecraft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08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What</a:t>
            </a:r>
            <a:r>
              <a:rPr lang="fr-FR" spc="100" dirty="0"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fr-FR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is</a:t>
            </a:r>
            <a:r>
              <a:rPr lang="fr-FR" spc="100" dirty="0">
                <a:latin typeface="Minecraft" panose="02000603000000000000" pitchFamily="2" charset="0"/>
                <a:ea typeface="Minecraft" panose="02000603000000000000" pitchFamily="2" charset="0"/>
              </a:rPr>
              <a:t>                      ?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95" y="-1083754"/>
            <a:ext cx="3790378" cy="3790378"/>
          </a:xfr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646111" y="1389888"/>
            <a:ext cx="8946541" cy="473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sz="18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Where</a:t>
            </a:r>
            <a:r>
              <a:rPr lang="fr-FR" sz="1800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 to </a:t>
            </a:r>
            <a:r>
              <a:rPr lang="fr-FR" sz="18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play</a:t>
            </a:r>
            <a:r>
              <a:rPr lang="fr-FR" sz="1800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fr-FR" sz="18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it</a:t>
            </a:r>
            <a:r>
              <a:rPr lang="fr-FR" sz="1800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 :</a:t>
            </a:r>
          </a:p>
          <a:p>
            <a:pPr lvl="2"/>
            <a:endParaRPr lang="fr-FR" sz="1800" kern="1300" dirty="0">
              <a:latin typeface="Minecraft" panose="02000603000000000000" pitchFamily="2" charset="0"/>
              <a:ea typeface="Minecraft" panose="02000603000000000000" pitchFamily="2" charset="0"/>
            </a:endParaRPr>
          </a:p>
        </p:txBody>
      </p:sp>
      <p:pic>
        <p:nvPicPr>
          <p:cNvPr id="1026" name="Picture 2" descr="Windows Logo - Marques et logos: histoire et signification |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81" y="2032193"/>
            <a:ext cx="1989541" cy="112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ple logo - Marques et logos: histoire et signification |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593" y="1919045"/>
            <a:ext cx="1729522" cy="115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layStation logo - Marques et logos: histoire et signification |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67" y="2120859"/>
            <a:ext cx="1599838" cy="89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 Xbox PNG transparents - Stick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9" r="66281" b="32501"/>
          <a:stretch/>
        </p:blipFill>
        <p:spPr bwMode="auto">
          <a:xfrm>
            <a:off x="6373273" y="1899366"/>
            <a:ext cx="1284717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aspberry Pi — Wikipédi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912" y="1853248"/>
            <a:ext cx="1142222" cy="144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intendo Logo Png - Free Transparent PNG Logos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75"/>
          <a:stretch/>
        </p:blipFill>
        <p:spPr bwMode="auto">
          <a:xfrm>
            <a:off x="7702987" y="1916550"/>
            <a:ext cx="15716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97" y="1979829"/>
            <a:ext cx="918263" cy="109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3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Genre:</a:t>
            </a:r>
            <a:endParaRPr lang="fr-FR" dirty="0">
              <a:latin typeface="Minecraft" panose="02000603000000000000" pitchFamily="2" charset="0"/>
              <a:ea typeface="Minecraft" panose="02000603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60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Sandbox</a:t>
            </a:r>
            <a:endParaRPr lang="fr-FR" sz="3600" spc="100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r>
              <a:rPr lang="fr-FR" sz="360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Survival</a:t>
            </a:r>
            <a:endParaRPr lang="fr-FR" sz="3600" spc="100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r>
              <a:rPr lang="fr-FR" sz="3600" spc="100" dirty="0">
                <a:latin typeface="Minecraft" panose="02000603000000000000" pitchFamily="2" charset="0"/>
                <a:ea typeface="Minecraft" panose="02000603000000000000" pitchFamily="2" charset="0"/>
              </a:rPr>
              <a:t>Player vs </a:t>
            </a:r>
            <a:r>
              <a:rPr lang="fr-FR" sz="360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player</a:t>
            </a:r>
            <a:endParaRPr lang="fr-FR" sz="3600" spc="100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r>
              <a:rPr lang="fr-FR" sz="360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Adventure</a:t>
            </a:r>
            <a:endParaRPr lang="fr-FR" sz="3600" spc="100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endParaRPr lang="fr-FR" sz="3600" spc="100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endParaRPr lang="fr-FR" sz="3600" spc="100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endParaRPr lang="fr-FR" sz="3600" spc="100" dirty="0">
              <a:latin typeface="Minecraft" panose="02000603000000000000" pitchFamily="2" charset="0"/>
              <a:ea typeface="Minecraft" panose="02000603000000000000" pitchFamily="2" charset="0"/>
            </a:endParaRPr>
          </a:p>
        </p:txBody>
      </p:sp>
      <p:pic>
        <p:nvPicPr>
          <p:cNvPr id="1030" name="Picture 6" descr="Afficher l’image sour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04" y="234406"/>
            <a:ext cx="3266051" cy="183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fficher l’image sour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82" y="2390470"/>
            <a:ext cx="3264878" cy="192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fficher l’image sour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60" y="4595455"/>
            <a:ext cx="3276600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65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Features</a:t>
            </a:r>
            <a:r>
              <a:rPr lang="fr-FR" dirty="0">
                <a:latin typeface="Minecraft" panose="02000603000000000000" pitchFamily="2" charset="0"/>
                <a:ea typeface="Minecraft" panose="02000603000000000000" pitchFamily="2" charset="0"/>
              </a:rPr>
              <a:t>: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Crafting</a:t>
            </a:r>
            <a:endParaRPr lang="fr-FR" spc="100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endParaRPr lang="fr-FR" spc="100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endParaRPr lang="fr-FR" spc="100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r>
              <a:rPr lang="fr-FR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Exploring</a:t>
            </a:r>
            <a:endParaRPr lang="fr-FR" spc="100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endParaRPr lang="fr-FR" spc="100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endParaRPr lang="fr-FR" spc="100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r>
              <a:rPr lang="fr-FR" spc="100" dirty="0">
                <a:latin typeface="Minecraft" panose="02000603000000000000" pitchFamily="2" charset="0"/>
                <a:ea typeface="Minecraft" panose="02000603000000000000" pitchFamily="2" charset="0"/>
              </a:rPr>
              <a:t>Building  </a:t>
            </a:r>
          </a:p>
        </p:txBody>
      </p:sp>
      <p:pic>
        <p:nvPicPr>
          <p:cNvPr id="2062" name="Picture 14" descr="Afficher l’image sour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132" y="2266431"/>
            <a:ext cx="2871128" cy="221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15875"/>
            <a:ext cx="2934394" cy="1979928"/>
          </a:xfrm>
          <a:prstGeom prst="rect">
            <a:avLst/>
          </a:prstGeom>
        </p:spPr>
      </p:pic>
      <p:pic>
        <p:nvPicPr>
          <p:cNvPr id="2068" name="Picture 20" descr="Afficher l’image sour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692" y="321434"/>
            <a:ext cx="1618904" cy="161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Afficher l’image sour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611" y="321434"/>
            <a:ext cx="1618904" cy="161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fficher l’image source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714" y="1982155"/>
            <a:ext cx="1825332" cy="315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82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>
                <a:latin typeface="Minecraft" panose="02000603000000000000" pitchFamily="2" charset="0"/>
                <a:ea typeface="Minecraft" panose="02000603000000000000" pitchFamily="2" charset="0"/>
              </a:rPr>
              <a:t>Boss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pc="100" dirty="0">
                <a:latin typeface="Minecraft" panose="02000603000000000000" pitchFamily="2" charset="0"/>
                <a:ea typeface="Minecraft" panose="02000603000000000000" pitchFamily="2" charset="0"/>
              </a:rPr>
              <a:t>Battle</a:t>
            </a:r>
            <a:r>
              <a:rPr lang="fr-FR" dirty="0">
                <a:latin typeface="Minecraft" panose="02000603000000000000" pitchFamily="2" charset="0"/>
                <a:ea typeface="Minecraft" panose="02000603000000000000" pitchFamily="2" charset="0"/>
              </a:rPr>
              <a:t> : </a:t>
            </a:r>
          </a:p>
        </p:txBody>
      </p:sp>
      <p:pic>
        <p:nvPicPr>
          <p:cNvPr id="1028" name="Picture 4" descr="Afficher l’image sour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891" y="3614583"/>
            <a:ext cx="3107174" cy="263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fficher l’image sour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" y="2756724"/>
            <a:ext cx="3740728" cy="349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fficher l’image sour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7219" flipH="1">
            <a:off x="3771551" y="3227737"/>
            <a:ext cx="4215961" cy="353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fficher l’image sourc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10" y="-284870"/>
            <a:ext cx="4192386" cy="427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84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Way</a:t>
            </a:r>
            <a:r>
              <a:rPr lang="fr-FR" spc="100" dirty="0">
                <a:latin typeface="Minecraft" panose="02000603000000000000" pitchFamily="2" charset="0"/>
                <a:ea typeface="Minecraft" panose="02000603000000000000" pitchFamily="2" charset="0"/>
              </a:rPr>
              <a:t> to </a:t>
            </a:r>
            <a:r>
              <a:rPr lang="fr-FR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play</a:t>
            </a:r>
            <a:endParaRPr lang="fr-FR" spc="100" dirty="0">
              <a:latin typeface="Minecraft" panose="02000603000000000000" pitchFamily="2" charset="0"/>
              <a:ea typeface="Minecraft" panose="02000603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Singleplayer</a:t>
            </a:r>
            <a:endParaRPr lang="fr-FR" spc="100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pPr lvl="1"/>
            <a:r>
              <a:rPr lang="fr-FR" spc="100" dirty="0">
                <a:latin typeface="Minecraft" panose="02000603000000000000" pitchFamily="2" charset="0"/>
                <a:ea typeface="Minecraft" panose="02000603000000000000" pitchFamily="2" charset="0"/>
              </a:rPr>
              <a:t>Survival ( </a:t>
            </a:r>
            <a:r>
              <a:rPr lang="fr-FR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PvE</a:t>
            </a:r>
            <a:r>
              <a:rPr lang="fr-FR" spc="100" dirty="0">
                <a:latin typeface="Minecraft" panose="02000603000000000000" pitchFamily="2" charset="0"/>
                <a:ea typeface="Minecraft" panose="02000603000000000000" pitchFamily="2" charset="0"/>
              </a:rPr>
              <a:t> )</a:t>
            </a:r>
          </a:p>
          <a:p>
            <a:pPr lvl="1"/>
            <a:endParaRPr lang="fr-FR" spc="100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pPr lvl="1"/>
            <a:endParaRPr lang="fr-FR" spc="100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r>
              <a:rPr lang="fr-FR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Multiplayer</a:t>
            </a:r>
            <a:r>
              <a:rPr lang="fr-FR" spc="100" dirty="0"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</a:p>
          <a:p>
            <a:pPr lvl="1"/>
            <a:r>
              <a:rPr lang="fr-FR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Adverture</a:t>
            </a:r>
            <a:r>
              <a:rPr lang="fr-FR" spc="100" dirty="0"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fr-FR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maps</a:t>
            </a:r>
            <a:endParaRPr lang="fr-FR" spc="100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pPr lvl="1"/>
            <a:r>
              <a:rPr lang="fr-FR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PvP</a:t>
            </a:r>
            <a:endParaRPr lang="fr-FR" spc="100" dirty="0">
              <a:latin typeface="Minecraft" panose="02000603000000000000" pitchFamily="2" charset="0"/>
              <a:ea typeface="Minecraft" panose="02000603000000000000" pitchFamily="2" charset="0"/>
            </a:endParaRPr>
          </a:p>
        </p:txBody>
      </p:sp>
      <p:pic>
        <p:nvPicPr>
          <p:cNvPr id="2052" name="Picture 4" descr="Afficher l’image sour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72" y="609601"/>
            <a:ext cx="5023022" cy="253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fficher l’image sour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7"/>
          <a:stretch/>
        </p:blipFill>
        <p:spPr bwMode="auto">
          <a:xfrm>
            <a:off x="5348471" y="3429000"/>
            <a:ext cx="5033041" cy="26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3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Why</a:t>
            </a:r>
            <a:r>
              <a:rPr lang="fr-FR" spc="100" dirty="0"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fr-FR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is</a:t>
            </a:r>
            <a:r>
              <a:rPr lang="fr-FR" spc="100" dirty="0"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fr-FR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it</a:t>
            </a:r>
            <a:r>
              <a:rPr lang="fr-FR" spc="100" dirty="0">
                <a:latin typeface="Minecraft" panose="02000603000000000000" pitchFamily="2" charset="0"/>
                <a:ea typeface="Minecraft" panose="02000603000000000000" pitchFamily="2" charset="0"/>
              </a:rPr>
              <a:t> a </a:t>
            </a:r>
            <a:r>
              <a:rPr lang="fr-FR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game</a:t>
            </a:r>
            <a:r>
              <a:rPr lang="fr-FR" spc="100" dirty="0">
                <a:latin typeface="Minecraft" panose="02000603000000000000" pitchFamily="2" charset="0"/>
                <a:ea typeface="Minecraft" panose="02000603000000000000" pitchFamily="2" charset="0"/>
              </a:rPr>
              <a:t> changer ?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62238" y="1438102"/>
            <a:ext cx="4702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Minecraft" panose="02000603000000000000" pitchFamily="2" charset="0"/>
                <a:ea typeface="Minecraft" panose="02000603000000000000" pitchFamily="2" charset="0"/>
              </a:rPr>
              <a:t>Officially</a:t>
            </a:r>
            <a:r>
              <a:rPr lang="fr-FR" dirty="0">
                <a:latin typeface="Minecraft" panose="02000603000000000000" pitchFamily="2" charset="0"/>
                <a:ea typeface="Minecraft" panose="02000603000000000000" pitchFamily="2" charset="0"/>
              </a:rPr>
              <a:t> 18 nov. 2011</a:t>
            </a:r>
          </a:p>
          <a:p>
            <a:endParaRPr lang="fr-FR" dirty="0">
              <a:latin typeface="Minecraft" panose="02000603000000000000" pitchFamily="2" charset="0"/>
              <a:ea typeface="Minecraft" panose="02000603000000000000" pitchFamily="2" charset="0"/>
            </a:endParaRPr>
          </a:p>
          <a:p>
            <a:r>
              <a:rPr lang="fr-FR" dirty="0">
                <a:latin typeface="Minecraft" panose="02000603000000000000" pitchFamily="2" charset="0"/>
                <a:ea typeface="Minecraft" panose="02000603000000000000" pitchFamily="2" charset="0"/>
              </a:rPr>
              <a:t>Beta </a:t>
            </a:r>
            <a:r>
              <a:rPr lang="fr-FR" dirty="0" err="1">
                <a:latin typeface="Minecraft" panose="02000603000000000000" pitchFamily="2" charset="0"/>
                <a:ea typeface="Minecraft" panose="02000603000000000000" pitchFamily="2" charset="0"/>
              </a:rPr>
              <a:t>since</a:t>
            </a:r>
            <a:r>
              <a:rPr lang="fr-FR" dirty="0">
                <a:latin typeface="Minecraft" panose="02000603000000000000" pitchFamily="2" charset="0"/>
                <a:ea typeface="Minecraft" panose="02000603000000000000" pitchFamily="2" charset="0"/>
              </a:rPr>
              <a:t> 2009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62238" y="3425629"/>
            <a:ext cx="320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inecraft" panose="02000603000000000000" pitchFamily="2" charset="0"/>
                <a:ea typeface="Minecraft" panose="02000603000000000000" pitchFamily="2" charset="0"/>
              </a:rPr>
              <a:t>First of </a:t>
            </a:r>
            <a:r>
              <a:rPr lang="fr-FR" dirty="0" err="1">
                <a:latin typeface="Minecraft" panose="02000603000000000000" pitchFamily="2" charset="0"/>
                <a:ea typeface="Minecraft" panose="02000603000000000000" pitchFamily="2" charset="0"/>
              </a:rPr>
              <a:t>its</a:t>
            </a:r>
            <a:r>
              <a:rPr lang="fr-FR" dirty="0">
                <a:latin typeface="Minecraft" panose="02000603000000000000" pitchFamily="2" charset="0"/>
                <a:ea typeface="Minecraft" panose="02000603000000000000" pitchFamily="2" charset="0"/>
              </a:rPr>
              <a:t> class to </a:t>
            </a:r>
            <a:r>
              <a:rPr lang="fr-FR" dirty="0" err="1">
                <a:latin typeface="Minecraft" panose="02000603000000000000" pitchFamily="2" charset="0"/>
                <a:ea typeface="Minecraft" panose="02000603000000000000" pitchFamily="2" charset="0"/>
              </a:rPr>
              <a:t>deliver</a:t>
            </a:r>
            <a:r>
              <a:rPr lang="fr-FR" dirty="0"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fr-FR" dirty="0" err="1">
                <a:latin typeface="Minecraft" panose="02000603000000000000" pitchFamily="2" charset="0"/>
                <a:ea typeface="Minecraft" panose="02000603000000000000" pitchFamily="2" charset="0"/>
              </a:rPr>
              <a:t>so</a:t>
            </a:r>
            <a:r>
              <a:rPr lang="fr-FR" dirty="0"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fr-FR" dirty="0" err="1">
                <a:latin typeface="Minecraft" panose="02000603000000000000" pitchFamily="2" charset="0"/>
                <a:ea typeface="Minecraft" panose="02000603000000000000" pitchFamily="2" charset="0"/>
              </a:rPr>
              <a:t>much</a:t>
            </a:r>
            <a:r>
              <a:rPr lang="fr-FR" dirty="0"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fr-FR" dirty="0" err="1">
                <a:latin typeface="Minecraft" panose="02000603000000000000" pitchFamily="2" charset="0"/>
                <a:ea typeface="Minecraft" panose="02000603000000000000" pitchFamily="2" charset="0"/>
              </a:rPr>
              <a:t>freedom</a:t>
            </a:r>
            <a:endParaRPr lang="fr-FR" dirty="0">
              <a:latin typeface="Minecraft" panose="02000603000000000000" pitchFamily="2" charset="0"/>
              <a:ea typeface="Minecraft" panose="02000603000000000000" pitchFamily="2" charset="0"/>
            </a:endParaRPr>
          </a:p>
        </p:txBody>
      </p:sp>
      <p:pic>
        <p:nvPicPr>
          <p:cNvPr id="3076" name="Picture 4" descr="Afficher l’image sour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476" y="1708574"/>
            <a:ext cx="6992481" cy="393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48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Why</a:t>
            </a:r>
            <a:r>
              <a:rPr lang="fr-FR" sz="4400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fr-FR" sz="44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is</a:t>
            </a:r>
            <a:r>
              <a:rPr lang="fr-FR" sz="4400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fr-FR" sz="44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it</a:t>
            </a:r>
            <a:r>
              <a:rPr lang="fr-FR" sz="4400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 relevant?</a:t>
            </a:r>
            <a:br>
              <a:rPr lang="fr-FR" sz="4400" kern="0" spc="100" dirty="0">
                <a:latin typeface="Minecraft" panose="02000603000000000000" pitchFamily="2" charset="0"/>
                <a:ea typeface="Minecraft" panose="02000603000000000000" pitchFamily="2" charset="0"/>
              </a:rPr>
            </a:br>
            <a:r>
              <a:rPr lang="fr-FR" sz="44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Why</a:t>
            </a:r>
            <a:r>
              <a:rPr lang="fr-FR" sz="4400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fr-FR" sz="44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is</a:t>
            </a:r>
            <a:r>
              <a:rPr lang="fr-FR" sz="4400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 </a:t>
            </a:r>
            <a:r>
              <a:rPr lang="fr-FR" sz="44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it</a:t>
            </a:r>
            <a:r>
              <a:rPr lang="fr-FR" sz="4400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 the </a:t>
            </a:r>
            <a:r>
              <a:rPr lang="fr-FR" sz="4400" kern="0" spc="100" dirty="0" err="1">
                <a:latin typeface="Minecraft" panose="02000603000000000000" pitchFamily="2" charset="0"/>
                <a:ea typeface="Minecraft" panose="02000603000000000000" pitchFamily="2" charset="0"/>
              </a:rPr>
              <a:t>only</a:t>
            </a:r>
            <a:r>
              <a:rPr lang="fr-FR" sz="4400" kern="0" spc="100" dirty="0">
                <a:latin typeface="Minecraft" panose="02000603000000000000" pitchFamily="2" charset="0"/>
                <a:ea typeface="Minecraft" panose="02000603000000000000" pitchFamily="2" charset="0"/>
              </a:rPr>
              <a:t> one?</a:t>
            </a:r>
            <a:br>
              <a:rPr lang="fr-FR" sz="4400" kern="0" spc="100" dirty="0">
                <a:latin typeface="Minecraft" panose="02000603000000000000" pitchFamily="2" charset="0"/>
                <a:ea typeface="Minecraft" panose="02000603000000000000" pitchFamily="2" charset="0"/>
              </a:rPr>
            </a:br>
            <a:endParaRPr lang="fr-FR" dirty="0"/>
          </a:p>
        </p:txBody>
      </p:sp>
      <p:pic>
        <p:nvPicPr>
          <p:cNvPr id="5122" name="Picture 2" descr="Afficher l’image sourc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896" y="1926126"/>
            <a:ext cx="3560129" cy="229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fficher l’image sourc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55" y="1926124"/>
            <a:ext cx="4092557" cy="223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fficher l’image sourc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91" y="4293598"/>
            <a:ext cx="3676591" cy="207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fficher l’image sourc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91" y="1926125"/>
            <a:ext cx="3661675" cy="223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Afficher l’image sour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896" y="4293598"/>
            <a:ext cx="3560129" cy="200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Afficher l’image source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479" y="4222866"/>
            <a:ext cx="3902707" cy="219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9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155</TotalTime>
  <Words>116</Words>
  <Application>Microsoft Office PowerPoint</Application>
  <PresentationFormat>Grand écran</PresentationFormat>
  <Paragraphs>47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Minecraft</vt:lpstr>
      <vt:lpstr>Wingdings 3</vt:lpstr>
      <vt:lpstr>Ion</vt:lpstr>
      <vt:lpstr>Présentation PowerPoint</vt:lpstr>
      <vt:lpstr>Summary:</vt:lpstr>
      <vt:lpstr>What is                      ?</vt:lpstr>
      <vt:lpstr>Genre:</vt:lpstr>
      <vt:lpstr>Features:</vt:lpstr>
      <vt:lpstr> Boss</vt:lpstr>
      <vt:lpstr>Way to play</vt:lpstr>
      <vt:lpstr>Why is it a game changer ?</vt:lpstr>
      <vt:lpstr>Why is it relevant? Why is it the only one? </vt:lpstr>
    </vt:vector>
  </TitlesOfParts>
  <Company>iutbay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Dargazanli Nicolas</dc:creator>
  <cp:lastModifiedBy>Maurice Alexandre</cp:lastModifiedBy>
  <cp:revision>27</cp:revision>
  <dcterms:created xsi:type="dcterms:W3CDTF">2021-09-23T08:40:44Z</dcterms:created>
  <dcterms:modified xsi:type="dcterms:W3CDTF">2021-10-04T07:26:54Z</dcterms:modified>
</cp:coreProperties>
</file>